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89" autoAdjust="0"/>
    <p:restoredTop sz="94651" autoAdjust="0"/>
  </p:normalViewPr>
  <p:slideViewPr>
    <p:cSldViewPr snapToGrid="0">
      <p:cViewPr varScale="1">
        <p:scale>
          <a:sx n="105" d="100"/>
          <a:sy n="105" d="100"/>
        </p:scale>
        <p:origin x="1524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06/03/2019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06/03/2019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06/03/2019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06/03/2019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06/03/2019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What do the arrows mean?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6437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dirty="0"/>
              <a:t>The diagram shows a complete food chain.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457200" y="2962812"/>
            <a:ext cx="8285163" cy="7823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Which statement </a:t>
            </a:r>
            <a:r>
              <a:rPr lang="en-GB" b="1" dirty="0">
                <a:solidFill>
                  <a:srgbClr val="1F497D">
                    <a:lumMod val="50000"/>
                  </a:srgbClr>
                </a:solidFill>
              </a:rPr>
              <a:t>best</a:t>
            </a: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 explains what is shown by the arrows in the food chain?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02385" y="568232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402385" y="370286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402385" y="436268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402385" y="502250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457200" y="378820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77841" y="378587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arrows show what eats what.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15955" y="444801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36596" y="444568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arrows mean “eats”.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02385" y="510783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23026" y="510550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arrows mean “is eaten by”.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15955" y="576130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36596" y="575897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arrows show how biomass moves through the food chain.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8204" y="1990272"/>
            <a:ext cx="423975" cy="338396"/>
          </a:xfrm>
          <a:prstGeom prst="rect">
            <a:avLst/>
          </a:prstGeom>
        </p:spPr>
      </p:pic>
      <p:cxnSp>
        <p:nvCxnSpPr>
          <p:cNvPr id="21" name="Straight Arrow Connector 20"/>
          <p:cNvCxnSpPr/>
          <p:nvPr/>
        </p:nvCxnSpPr>
        <p:spPr>
          <a:xfrm>
            <a:off x="3031109" y="2166501"/>
            <a:ext cx="540000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5399024" y="2166501"/>
            <a:ext cx="540000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Box 11"/>
          <p:cNvSpPr txBox="1"/>
          <p:nvPr/>
        </p:nvSpPr>
        <p:spPr>
          <a:xfrm>
            <a:off x="2014220" y="2427876"/>
            <a:ext cx="895350" cy="401586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6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grass</a:t>
            </a:r>
          </a:p>
        </p:txBody>
      </p:sp>
      <p:sp>
        <p:nvSpPr>
          <p:cNvPr id="24" name="Text Box 12"/>
          <p:cNvSpPr txBox="1"/>
          <p:nvPr/>
        </p:nvSpPr>
        <p:spPr>
          <a:xfrm>
            <a:off x="4166870" y="2427876"/>
            <a:ext cx="895350" cy="401586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600" dirty="0" smtClean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cows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  <a:cs typeface="Arial"/>
            </a:endParaRPr>
          </a:p>
        </p:txBody>
      </p:sp>
      <p:sp>
        <p:nvSpPr>
          <p:cNvPr id="25" name="Text Box 13"/>
          <p:cNvSpPr txBox="1"/>
          <p:nvPr/>
        </p:nvSpPr>
        <p:spPr>
          <a:xfrm>
            <a:off x="5970778" y="2427876"/>
            <a:ext cx="1060958" cy="401586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600" dirty="0" smtClean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humans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  <a:cs typeface="Arial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0973" y="1590242"/>
            <a:ext cx="1085113" cy="863004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5182" y="1205275"/>
            <a:ext cx="362818" cy="12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.BEST_PPt_First slide ready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8</TotalTime>
  <Words>69</Words>
  <Application>Microsoft Office PowerPoint</Application>
  <PresentationFormat>On-screen Show (4:3)</PresentationFormat>
  <Paragraphs>15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.BEST_PPt_First slide ready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6</cp:revision>
  <dcterms:created xsi:type="dcterms:W3CDTF">2019-03-05T16:37:44Z</dcterms:created>
  <dcterms:modified xsi:type="dcterms:W3CDTF">2019-03-06T14:39:44Z</dcterms:modified>
</cp:coreProperties>
</file>